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BDA5B-099E-475F-8D55-4668FBD2275A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B8BB4-8FEF-48D1-A14C-E2242114C3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 BLANCA" pitchFamily="2" charset="0"/>
              </a:rPr>
              <a:t>9 Circles of 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  <a:latin typeface="AR BLANCA" pitchFamily="2" charset="0"/>
              </a:rPr>
              <a:t>Harry Potter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9800" dirty="0" smtClean="0">
                <a:solidFill>
                  <a:srgbClr val="FFFF00"/>
                </a:solidFill>
                <a:latin typeface="Vivaldi" pitchFamily="66" charset="0"/>
              </a:rPr>
              <a:t>Hell</a:t>
            </a:r>
            <a:endParaRPr lang="en-US" sz="9800" dirty="0">
              <a:solidFill>
                <a:srgbClr val="FFFF00"/>
              </a:solidFill>
              <a:latin typeface="Vivaldi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 BLANCA" pitchFamily="2" charset="0"/>
              </a:rPr>
              <a:t>Cassie Wilka</a:t>
            </a:r>
            <a:endParaRPr lang="en-US" dirty="0"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9. Lord </a:t>
            </a:r>
            <a:r>
              <a:rPr lang="en-US" dirty="0" err="1" smtClean="0">
                <a:solidFill>
                  <a:srgbClr val="FFFF00"/>
                </a:solidFill>
              </a:rPr>
              <a:t>Voldemort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2" name="Picture 4" descr="http://www.google.com/url?source=imglanding&amp;ct=img&amp;q=http://farm2.static.flickr.com/1391/542962058_ee0f4313a1.jpg&amp;sa=X&amp;ei=UsJyTpKkKKf30gGy38DzCQ&amp;ved=0CAgQ8wc&amp;usg=AFQjCNFBKuW-75IblI8JhFr6EvqDBuoC9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600200"/>
            <a:ext cx="3886200" cy="4556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1. the </a:t>
            </a:r>
            <a:r>
              <a:rPr lang="en-US" dirty="0" err="1" smtClean="0">
                <a:solidFill>
                  <a:srgbClr val="FFFF00"/>
                </a:solidFill>
              </a:rPr>
              <a:t>Dursleys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google.com/url?source=imglanding&amp;ct=img&amp;q=http://images.wikia.com/harrypotter/images/8/87/DursleyFamily.jpg&amp;sa=X&amp;ei=NsFyTvjIPMnV0QG_yaiICg&amp;ved=0CAYQ8wc&amp;usg=AFQjCNHCVkihPv1nfEpk40sQEBEX3SrNd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600199"/>
            <a:ext cx="6096000" cy="4498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. Severus </a:t>
            </a:r>
            <a:r>
              <a:rPr lang="en-US" dirty="0" err="1" smtClean="0">
                <a:solidFill>
                  <a:srgbClr val="FFFF00"/>
                </a:solidFill>
              </a:rPr>
              <a:t>Snape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google.com/url?source=imglanding&amp;ct=img&amp;q=http://idigitalcitizen.files.wordpress.com/2009/09/severus-snape-purple.jpg?w=320&amp;sa=X&amp;ei=LbxyTpThA4Xm0QGZ18mbCg&amp;ved=0CAcQ8wc&amp;usg=AFQjCNEYlqpvOJGEBKZ2Vqpc61vbw_AGC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600200"/>
            <a:ext cx="32766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3</a:t>
            </a:r>
            <a:r>
              <a:rPr lang="en-US" dirty="0" smtClean="0">
                <a:solidFill>
                  <a:srgbClr val="FFFF00"/>
                </a:solidFill>
              </a:rPr>
              <a:t>. Draco </a:t>
            </a:r>
            <a:r>
              <a:rPr lang="en-US" dirty="0" err="1" smtClean="0">
                <a:solidFill>
                  <a:srgbClr val="FFFF00"/>
                </a:solidFill>
              </a:rPr>
              <a:t>Malfoy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8" name="Picture 4" descr="http://www.google.com/url?source=imglanding&amp;ct=img&amp;q=http://www.mobile-pedia.com/files/u1/harry-potter-draco-malfoy.jpg&amp;sa=X&amp;ei=L71yTvXSIoLu0gHZ1pmBCg&amp;ved=0CAYQ8wc&amp;usg=AFQjCNEDTh5rjGUx8_ceDSLe_-aLU85B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600200"/>
            <a:ext cx="2971800" cy="4408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4</a:t>
            </a:r>
            <a:r>
              <a:rPr lang="en-US" dirty="0" smtClean="0">
                <a:solidFill>
                  <a:srgbClr val="FFFF00"/>
                </a:solidFill>
              </a:rPr>
              <a:t>. Argus Filch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www.google.com/url?source=imglanding&amp;ct=img&amp;q=http://image.guardian.co.uk/sys-images/Film/Pix/gallery/2002/10/23/argusfilch3.jpg&amp;sa=X&amp;ei=jL1yTtHrCaTu0gHtnbDlCQ&amp;ved=0CAYQ8wc&amp;usg=AFQjCNHW7z0NIqKKZH8xe4rfHfgd_oxJ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600200"/>
            <a:ext cx="3886200" cy="453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5</a:t>
            </a:r>
            <a:r>
              <a:rPr lang="en-US" dirty="0" smtClean="0">
                <a:solidFill>
                  <a:srgbClr val="FFFF00"/>
                </a:solidFill>
              </a:rPr>
              <a:t>. Delores </a:t>
            </a:r>
            <a:r>
              <a:rPr lang="en-US" dirty="0" err="1" smtClean="0">
                <a:solidFill>
                  <a:srgbClr val="FFFF00"/>
                </a:solidFill>
              </a:rPr>
              <a:t>Umbridge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google.com/url?source=imglanding&amp;ct=img&amp;q=http://www.kasterborous.com/wordpress/wp-content/uploads/2010/dw-s6-guest-imeldastaunton-hp3.jpg&amp;sa=X&amp;ei=171yTsDeFMbL0QHR0d2UCw&amp;ved=0CAgQ8wc&amp;usg=AFQjCNHM8LeUey0mZu4sFx6fUpwgcx8QG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752600"/>
            <a:ext cx="6019800" cy="401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6</a:t>
            </a:r>
            <a:r>
              <a:rPr lang="en-US" dirty="0" smtClean="0">
                <a:solidFill>
                  <a:srgbClr val="FFFF00"/>
                </a:solidFill>
              </a:rPr>
              <a:t>. the Basilisk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google.com/url?source=imglanding&amp;ct=img&amp;q=http://images.wikia.com/harrypotter/images/9/9a/Basilisk2.PNG&amp;sa=X&amp;ei=Vb5yTrO5Fqfr0gGAi5D5CQ&amp;ved=0CAYQ8wc&amp;usg=AFQjCNFabhUunxlHt0HwxkssH0QB5fmc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6643584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7</a:t>
            </a:r>
            <a:r>
              <a:rPr lang="en-US" dirty="0" smtClean="0">
                <a:solidFill>
                  <a:srgbClr val="FFFF00"/>
                </a:solidFill>
              </a:rPr>
              <a:t>. </a:t>
            </a:r>
            <a:r>
              <a:rPr lang="en-US" dirty="0" err="1" smtClean="0">
                <a:solidFill>
                  <a:srgbClr val="FFFF00"/>
                </a:solidFill>
              </a:rPr>
              <a:t>Dementors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ww.google.com/url?source=imglanding&amp;ct=img&amp;q=http://images.wikia.com/harrypotter/images/9/9f/Dementor.jpg&amp;sa=X&amp;ei=CL9yTuSYEOXh0QGSzIDtCQ&amp;ved=0CAcQ8wc4FA&amp;usg=AFQjCNGrw1kxaRC36I8KouXIQiddYdON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199" y="1600200"/>
            <a:ext cx="564204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www.google.com/url?source=imglanding&amp;ct=img&amp;q=http://www.tutorialpark.com/wp-content/uploads/10/Several-Lightning.jpg&amp;sa=X&amp;ei=mMNyToqpFqLb0QGv86GfCg&amp;ved=0CAcQ8wc&amp;usg=AFQjCNGjqrs606mrlkiFdjN6Nw1ke6tv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8. </a:t>
            </a:r>
            <a:r>
              <a:rPr lang="en-US" dirty="0" err="1" smtClean="0">
                <a:solidFill>
                  <a:srgbClr val="FFFF00"/>
                </a:solidFill>
              </a:rPr>
              <a:t>Bellatrix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Lestrange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4" name="Picture 4" descr="http://www.google.com/url?source=imglanding&amp;ct=img&amp;q=http://3.bp.blogspot.com/-TPftIFFKssY/TgRtaWHcVZI/AAAAAAAAACs/obHO25oBtdI/s400/250px-Bellatrix.jpg&amp;sa=X&amp;ei=78FyTrP5H8re0QGy-eClCg&amp;ved=0CAcQ8wc&amp;usg=AFQjCNFgmcXpwInZACN8ptejnNMJH0Z89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00200"/>
            <a:ext cx="3886200" cy="4492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40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9 Circles of  Harry Potter Hell</vt:lpstr>
      <vt:lpstr>1. the Dursleys </vt:lpstr>
      <vt:lpstr>2. Severus Snape</vt:lpstr>
      <vt:lpstr>3. Draco Malfoy</vt:lpstr>
      <vt:lpstr>4. Argus Filch</vt:lpstr>
      <vt:lpstr>5. Delores Umbridge</vt:lpstr>
      <vt:lpstr>6. the Basilisk </vt:lpstr>
      <vt:lpstr>7. Dementors</vt:lpstr>
      <vt:lpstr>8. Bellatrix Lestrange</vt:lpstr>
      <vt:lpstr>9. Lord Voldemort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Circles of  Harry Potter Hell</dc:title>
  <dc:creator>Owner</dc:creator>
  <cp:lastModifiedBy>Owner</cp:lastModifiedBy>
  <cp:revision>7</cp:revision>
  <dcterms:created xsi:type="dcterms:W3CDTF">2011-09-16T02:57:01Z</dcterms:created>
  <dcterms:modified xsi:type="dcterms:W3CDTF">2011-09-16T03:41:09Z</dcterms:modified>
</cp:coreProperties>
</file>